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3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6914" y="1"/>
            <a:ext cx="5457093" cy="1881554"/>
          </a:xfrm>
        </p:spPr>
        <p:txBody>
          <a:bodyPr>
            <a:normAutofit/>
          </a:bodyPr>
          <a:lstStyle/>
          <a:p>
            <a:r>
              <a:rPr lang="en-US" dirty="0" smtClean="0"/>
              <a:t>CLASS SURVEY</a:t>
            </a:r>
            <a:br>
              <a:rPr lang="en-US" dirty="0" smtClean="0"/>
            </a:br>
            <a:r>
              <a:rPr lang="en-US" sz="4800" dirty="0" smtClean="0"/>
              <a:t>SAROV, RUSSIA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2" y="2105921"/>
            <a:ext cx="5876192" cy="44071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07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1"/>
          <p:cNvSpPr/>
          <p:nvPr/>
        </p:nvSpPr>
        <p:spPr>
          <a:xfrm>
            <a:off x="1958876" y="205264"/>
            <a:ext cx="7297615" cy="694592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PART </a:t>
            </a:r>
            <a:r>
              <a:rPr lang="en-US" sz="2400" b="1" dirty="0"/>
              <a:t>3</a:t>
            </a:r>
            <a:r>
              <a:rPr lang="en-US" sz="2400" b="1" dirty="0" smtClean="0"/>
              <a:t>. INTRODUCING THE COMMUNITY.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6150"/>
          <a:stretch/>
        </p:blipFill>
        <p:spPr>
          <a:xfrm>
            <a:off x="7065909" y="1354015"/>
            <a:ext cx="4857626" cy="338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3" y="1354015"/>
            <a:ext cx="3616661" cy="2558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05" y="1354016"/>
            <a:ext cx="2438821" cy="3098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31" y="3980473"/>
            <a:ext cx="3620783" cy="2596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305" y="4529360"/>
            <a:ext cx="2446756" cy="204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55" y="0"/>
            <a:ext cx="5092403" cy="34062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423" y="344077"/>
            <a:ext cx="5705742" cy="42793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16" y="3059613"/>
            <a:ext cx="4268180" cy="35121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836" y="3886158"/>
            <a:ext cx="4309928" cy="28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3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615" y="572568"/>
            <a:ext cx="5713127" cy="230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44" y="3149510"/>
            <a:ext cx="5325454" cy="3534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616" y="3149510"/>
            <a:ext cx="5715000" cy="321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324" y="259772"/>
            <a:ext cx="3494874" cy="26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880" y="196799"/>
            <a:ext cx="4896384" cy="375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90" y="196799"/>
            <a:ext cx="4457700" cy="581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880" y="4195859"/>
            <a:ext cx="4877223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00299" y="0"/>
            <a:ext cx="907366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Hello, dear participants!</a:t>
            </a:r>
          </a:p>
          <a:p>
            <a:r>
              <a:rPr lang="en-US" sz="2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 are glad to have an opportunity to tell you about us and our environment </a:t>
            </a:r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Багетная рамка 3"/>
          <p:cNvSpPr/>
          <p:nvPr/>
        </p:nvSpPr>
        <p:spPr>
          <a:xfrm>
            <a:off x="2505807" y="1529862"/>
            <a:ext cx="7297615" cy="694592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PART 1. INTRODUCING THE CLASS.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5807" y="22494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Name of teacher: </a:t>
            </a:r>
            <a:r>
              <a:rPr lang="en-US" sz="2400" b="1" dirty="0" err="1"/>
              <a:t>Oxana</a:t>
            </a:r>
            <a:r>
              <a:rPr lang="en-US" sz="2400" b="1" dirty="0"/>
              <a:t> </a:t>
            </a:r>
            <a:r>
              <a:rPr lang="en-US" sz="2400" b="1" dirty="0" err="1"/>
              <a:t>Gorelova</a:t>
            </a:r>
            <a:endParaRPr lang="en-US" sz="2400" b="1" dirty="0"/>
          </a:p>
          <a:p>
            <a:r>
              <a:rPr lang="en-US" sz="2400" b="1" dirty="0"/>
              <a:t>Grade level: 6</a:t>
            </a:r>
          </a:p>
          <a:p>
            <a:r>
              <a:rPr lang="en-US" sz="2400" b="1" dirty="0"/>
              <a:t>Class favorites:</a:t>
            </a:r>
          </a:p>
        </p:txBody>
      </p:sp>
      <p:sp>
        <p:nvSpPr>
          <p:cNvPr id="6" name="Прямоугольник 5"/>
          <p:cNvSpPr/>
          <p:nvPr/>
        </p:nvSpPr>
        <p:spPr>
          <a:xfrm rot="21278323">
            <a:off x="5199383" y="3477457"/>
            <a:ext cx="608051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Music groups: "30 seconds to Mars", "Skillet"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8154">
            <a:off x="2506425" y="3579147"/>
            <a:ext cx="2416473" cy="2452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5659">
            <a:off x="5336930" y="4222773"/>
            <a:ext cx="2584938" cy="1938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106" y="5601838"/>
            <a:ext cx="2654893" cy="125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8046" y="887995"/>
            <a:ext cx="750111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Authors: Cassandra </a:t>
            </a:r>
            <a:r>
              <a:rPr lang="en-US" sz="2400" b="1" dirty="0" smtClean="0"/>
              <a:t>Clare, Joanne Rowling, Jules Verne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106" y="5601838"/>
            <a:ext cx="2654893" cy="1256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046" y="4649338"/>
            <a:ext cx="4176020" cy="17546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066" y="1538242"/>
            <a:ext cx="3325098" cy="4865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047" y="1538243"/>
            <a:ext cx="4176020" cy="313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4515" y="216053"/>
            <a:ext cx="818486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TV programs: series </a:t>
            </a:r>
            <a:r>
              <a:rPr lang="en-US" sz="2400" b="1" dirty="0" err="1"/>
              <a:t>Naruto</a:t>
            </a:r>
            <a:r>
              <a:rPr lang="en-US" sz="2400" b="1" dirty="0"/>
              <a:t>, Bleach, Fairy </a:t>
            </a:r>
            <a:r>
              <a:rPr lang="en-US" sz="2400" b="1" dirty="0" smtClean="0"/>
              <a:t>Tale, Comedy Club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11" y="1195288"/>
            <a:ext cx="3346059" cy="2448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311" y="3516443"/>
            <a:ext cx="3346058" cy="2085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369" y="1195288"/>
            <a:ext cx="3307373" cy="4382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251" y="1195288"/>
            <a:ext cx="3483059" cy="20612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7106" y="5601838"/>
            <a:ext cx="2654893" cy="1256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7045" y="3256573"/>
            <a:ext cx="2345265" cy="23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3149" y="808783"/>
            <a:ext cx="575779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Foods: </a:t>
            </a:r>
            <a:r>
              <a:rPr lang="en-US" sz="2400" b="1" dirty="0" smtClean="0"/>
              <a:t>pancakes, </a:t>
            </a:r>
            <a:r>
              <a:rPr lang="en-US" sz="2400" b="1" dirty="0" err="1" smtClean="0"/>
              <a:t>pelmeny</a:t>
            </a:r>
            <a:r>
              <a:rPr lang="en-US" sz="2400" b="1" dirty="0" smtClean="0"/>
              <a:t>, fruit, fast food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46" l="0" r="94946"/>
                    </a14:imgEffect>
                  </a14:imgLayer>
                </a14:imgProps>
              </a:ext>
            </a:extLst>
          </a:blip>
          <a:srcRect r="36031"/>
          <a:stretch/>
        </p:blipFill>
        <p:spPr>
          <a:xfrm>
            <a:off x="8572347" y="222019"/>
            <a:ext cx="3619652" cy="31801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106" y="5601838"/>
            <a:ext cx="2654893" cy="1256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63" b="77434" l="6429" r="93714">
                        <a14:foregroundMark x1="11286" y1="40044" x2="11286" y2="40044"/>
                        <a14:foregroundMark x1="9000" y1="52655" x2="9000" y2="52655"/>
                        <a14:foregroundMark x1="11571" y1="60619" x2="11571" y2="60619"/>
                        <a14:foregroundMark x1="10143" y1="58628" x2="10143" y2="58628"/>
                        <a14:foregroundMark x1="13286" y1="62611" x2="13286" y2="62611"/>
                        <a14:foregroundMark x1="76714" y1="29646" x2="76714" y2="29646"/>
                        <a14:foregroundMark x1="85143" y1="35619" x2="85143" y2="35619"/>
                        <a14:foregroundMark x1="88571" y1="40487" x2="88571" y2="40487"/>
                        <a14:foregroundMark x1="91286" y1="48451" x2="91286" y2="48451"/>
                        <a14:foregroundMark x1="90714" y1="55088" x2="90714" y2="55088"/>
                        <a14:foregroundMark x1="88857" y1="60841" x2="88857" y2="60841"/>
                        <a14:foregroundMark x1="90143" y1="57301" x2="90143" y2="57301"/>
                        <a14:foregroundMark x1="50857" y1="77434" x2="50857" y2="77434"/>
                        <a14:foregroundMark x1="90714" y1="43363" x2="90714" y2="43363"/>
                        <a14:foregroundMark x1="89000" y1="37832" x2="89000" y2="37832"/>
                        <a14:foregroundMark x1="90286" y1="40929" x2="90286" y2="40929"/>
                        <a14:foregroundMark x1="87571" y1="37832" x2="87571" y2="37832"/>
                        <a14:foregroundMark x1="85714" y1="34735" x2="85714" y2="34735"/>
                        <a14:foregroundMark x1="8857" y1="56416" x2="8857" y2="56416"/>
                        <a14:foregroundMark x1="8429" y1="50000" x2="8429" y2="50000"/>
                        <a14:foregroundMark x1="8143" y1="44912" x2="8143" y2="44912"/>
                        <a14:foregroundMark x1="8143" y1="47566" x2="8143" y2="47566"/>
                        <a14:foregroundMark x1="9286" y1="43363" x2="9286" y2="43363"/>
                        <a14:foregroundMark x1="10000" y1="41150" x2="10000" y2="41150"/>
                      </a14:backgroundRemoval>
                    </a14:imgEffect>
                  </a14:imgLayer>
                </a14:imgProps>
              </a:ext>
            </a:extLst>
          </a:blip>
          <a:srcRect l="4201" t="15808" r="21826" b="18540"/>
          <a:stretch/>
        </p:blipFill>
        <p:spPr>
          <a:xfrm>
            <a:off x="7259815" y="2575731"/>
            <a:ext cx="4932184" cy="2826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0566" y="1555064"/>
            <a:ext cx="3622788" cy="2423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b="3792"/>
          <a:stretch/>
        </p:blipFill>
        <p:spPr>
          <a:xfrm>
            <a:off x="2961302" y="4106008"/>
            <a:ext cx="4298514" cy="27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38352" y="800237"/>
            <a:ext cx="606800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School subjects: </a:t>
            </a:r>
            <a:r>
              <a:rPr lang="en-US" sz="2400" b="1" dirty="0" err="1"/>
              <a:t>Maths</a:t>
            </a:r>
            <a:r>
              <a:rPr lang="en-US" sz="2400" b="1" dirty="0"/>
              <a:t>, PE, </a:t>
            </a:r>
            <a:r>
              <a:rPr lang="en-US" sz="2400" b="1" dirty="0" smtClean="0"/>
              <a:t>English, Russian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106" y="5601838"/>
            <a:ext cx="2654893" cy="12561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90" y="2157438"/>
            <a:ext cx="2857500" cy="2371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575" y="2442561"/>
            <a:ext cx="5177204" cy="28074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289" y="4880994"/>
            <a:ext cx="3766039" cy="1441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5177" y="49517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4047" y="800237"/>
            <a:ext cx="716266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smtClean="0"/>
              <a:t>Sports: football, volleyball, swimming, skiing, tennis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47" y="1663793"/>
            <a:ext cx="4105229" cy="4105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276" y="1663793"/>
            <a:ext cx="5833484" cy="20699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276" y="3733739"/>
            <a:ext cx="3614574" cy="2035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17979"/>
          <a:stretch/>
        </p:blipFill>
        <p:spPr>
          <a:xfrm>
            <a:off x="9653850" y="3733738"/>
            <a:ext cx="2218909" cy="2035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8604">
            <a:off x="4230829" y="4692172"/>
            <a:ext cx="2699654" cy="18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6390" y="355856"/>
            <a:ext cx="619778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/>
              <a:t>Video or computer games: </a:t>
            </a:r>
            <a:r>
              <a:rPr lang="en-US" sz="2400" b="1" dirty="0" smtClean="0"/>
              <a:t>Far Cry 3, Warcraft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419" y="2169645"/>
            <a:ext cx="5800696" cy="435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224" y="3107892"/>
            <a:ext cx="2719067" cy="2036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21185"/>
          <a:stretch/>
        </p:blipFill>
        <p:spPr>
          <a:xfrm>
            <a:off x="1589562" y="1619027"/>
            <a:ext cx="1800225" cy="20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агетная рамка 4"/>
          <p:cNvSpPr/>
          <p:nvPr/>
        </p:nvSpPr>
        <p:spPr>
          <a:xfrm>
            <a:off x="1958876" y="205264"/>
            <a:ext cx="7297615" cy="694592"/>
          </a:xfrm>
          <a:prstGeom prst="beve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PART 2. INTRODUCING THE SCHOOL.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01402" y="3897332"/>
            <a:ext cx="2602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Dukhova</a:t>
            </a:r>
            <a:r>
              <a:rPr lang="en-US" sz="2400" b="1" dirty="0" smtClean="0"/>
              <a:t> </a:t>
            </a:r>
            <a:r>
              <a:rPr lang="en-US" sz="2400" b="1" dirty="0"/>
              <a:t>street 16, </a:t>
            </a:r>
            <a:r>
              <a:rPr lang="en-US" sz="2400" b="1" dirty="0" err="1"/>
              <a:t>Gimnazia</a:t>
            </a:r>
            <a:r>
              <a:rPr lang="en-US" sz="2400" b="1" dirty="0"/>
              <a:t> 2</a:t>
            </a:r>
          </a:p>
          <a:p>
            <a:r>
              <a:rPr lang="en-US" sz="2400" b="1" dirty="0"/>
              <a:t>16 students in group, 550 students in school</a:t>
            </a:r>
          </a:p>
          <a:p>
            <a:r>
              <a:rPr lang="en-US" sz="2400" b="1" dirty="0"/>
              <a:t>4-storey building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31" y="1217387"/>
            <a:ext cx="10120911" cy="154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5" y="3083738"/>
            <a:ext cx="10898051" cy="71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26" y="3974124"/>
            <a:ext cx="7210098" cy="280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08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TC103457496[[fn=Параллакс]]</Template>
  <TotalTime>158</TotalTime>
  <Words>149</Words>
  <Application>Microsoft Office PowerPoint</Application>
  <PresentationFormat>Custom</PresentationFormat>
  <Paragraphs>19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Параллакс</vt:lpstr>
      <vt:lpstr>CLASS SURVEY SAROV, RUSSIA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SURVEY SAROV, RUSSIA</dc:title>
  <dc:creator>aid</dc:creator>
  <cp:lastModifiedBy>Windows User</cp:lastModifiedBy>
  <cp:revision>16</cp:revision>
  <dcterms:created xsi:type="dcterms:W3CDTF">2013-10-30T18:20:36Z</dcterms:created>
  <dcterms:modified xsi:type="dcterms:W3CDTF">2014-01-08T15:04:50Z</dcterms:modified>
</cp:coreProperties>
</file>